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E9E_B021CD24.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94" r:id="rId75"/>
    <p:sldId id="2076138218" r:id="rId76"/>
    <p:sldId id="2076138271" r:id="rId77"/>
    <p:sldId id="2076138219" r:id="rId78"/>
    <p:sldId id="2076138247" r:id="rId79"/>
    <p:sldId id="2076138254" r:id="rId80"/>
    <p:sldId id="262" r:id="rId81"/>
    <p:sldId id="207613825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94"/>
            <p14:sldId id="2076138218"/>
            <p14:sldId id="2076138271"/>
            <p14:sldId id="2076138219"/>
            <p14:sldId id="207613824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502" autoAdjust="0"/>
  </p:normalViewPr>
  <p:slideViewPr>
    <p:cSldViewPr snapToGrid="0">
      <p:cViewPr varScale="1">
        <p:scale>
          <a:sx n="72" d="100"/>
          <a:sy n="72" d="100"/>
        </p:scale>
        <p:origin x="54" y="6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User creates Synapse Workspace and Spark pool and launches Synapse Studio.</a:t>
            </a:r>
          </a:p>
          <a:p>
            <a:pPr marL="285695" indent="-285695" defTabSz="914225">
              <a:spcAft>
                <a:spcPts val="600"/>
              </a:spcAft>
              <a:buFont typeface="Arial" panose="020B0604020202020204" pitchFamily="34" charset="0"/>
              <a:buChar char="•"/>
              <a:defRPr/>
            </a:pPr>
            <a:r>
              <a:rPr lang="en-US" sz="1200" dirty="0">
                <a:latin typeface="+mn-lt"/>
              </a:rPr>
              <a:t>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Spark session create request to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2E9E_B021CD24.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34.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hyperlink" Target="https://aka.ms/BC_EMEA_Day3"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 xmlns:p188="http://schemas.microsoft.com/office/powerpoint/2018/8/main"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6239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xmlns=""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xmlns=""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defTabSz="914367">
              <a:lnSpc>
                <a:spcPct val="90000"/>
              </a:lnSpc>
              <a:spcAft>
                <a:spcPts val="588"/>
              </a:spcAft>
              <a:defRPr/>
            </a:pPr>
            <a:r>
              <a:rPr lang="en-US" sz="1961" dirty="0">
                <a:solidFill>
                  <a:srgbClr val="FFFFFF"/>
                </a:solidFill>
                <a:latin typeface="Segoe UI"/>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41858024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78 66 57</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2475"/>
            <a:ext cx="4762500"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74</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75</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2019</TotalTime>
  <Words>4799</Words>
  <Application>Microsoft Office PowerPoint</Application>
  <PresentationFormat>Widescreen</PresentationFormat>
  <Paragraphs>834</Paragraphs>
  <Slides>76</Slides>
  <Notes>33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76</vt:i4>
      </vt:variant>
    </vt:vector>
  </HeadingPairs>
  <TitlesOfParts>
    <vt:vector size="88"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PowerPoint Presentation</vt:lpstr>
      <vt:lpstr>Full Group Activity: Monitor &amp; Manage </vt:lpstr>
      <vt:lpstr>Mentimeter Poll</vt:lpstr>
      <vt:lpstr>Hands-On Build Activity:  Monitoring</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62</cp:revision>
  <dcterms:created xsi:type="dcterms:W3CDTF">2020-05-01T23:34:12Z</dcterms:created>
  <dcterms:modified xsi:type="dcterms:W3CDTF">2020-05-10T21:54:45Z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